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22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5832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HARI KRISHNAN R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au622021104031</a:t>
            </a:r>
            <a:endParaRPr lang="en-US" sz="1100" b="0" i="0" u="none" strike="noStrike" cap="none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362</Words>
  <Application>Microsoft Office PowerPoint</Application>
  <PresentationFormat>On-screen Show (16:9)</PresentationFormat>
  <Paragraphs>53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Poppins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11</cp:revision>
  <dcterms:modified xsi:type="dcterms:W3CDTF">2024-04-09T06:48:08Z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